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0" r:id="rId4"/>
    <p:sldId id="262" r:id="rId5"/>
    <p:sldId id="265" r:id="rId6"/>
    <p:sldId id="268" r:id="rId7"/>
    <p:sldId id="261" r:id="rId8"/>
    <p:sldId id="269" r:id="rId9"/>
    <p:sldId id="263" r:id="rId10"/>
    <p:sldId id="267" r:id="rId11"/>
    <p:sldId id="266" r:id="rId12"/>
    <p:sldId id="270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9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9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5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7123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55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84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57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3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8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0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9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2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8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4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57AAA-1E2F-4F87-AAD1-5595DB7C03DD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61B63-3526-458C-9809-0265C1FFD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52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ng.com/images/search?view=detailV2&amp;ccid=9OTctBbJ&amp;id=C077B5AE17C521455773571FC9E4074146E5263A&amp;thid=OIP.9OTctBbJ9tdSd0JGg5NPXQHaE7&amp;mediaurl=https%3a%2f%2fcdn.outsource2india.com%2ffeatured-images%2fvirtual-reality-healthcare.jpg&amp;cdnurl=https%3a%2f%2fth.bing.com%2fth%2fid%2fR.f4e4dcb416c9f6d75277424683934f5d%3frik%3dOiblRkEH5MkfVw%26pid%3dImgRaw%26r%3d0%26sres%3d1%26sresct%3d1%26srh%3d799%26srw%3d1200&amp;exph=433&amp;expw=650&amp;q=healthcare+and+virtual+reality&amp;simid=607993440612403637&amp;FORM=IRPRST&amp;ck=086DB039C6E7C8DE65FB3EC6E4365AB1&amp;selectedIndex=9&amp;ajaxhist=0&amp;ajaxserp=0" TargetMode="External"/><Relationship Id="rId3" Type="http://schemas.openxmlformats.org/officeDocument/2006/relationships/hyperlink" Target="https://www.merriam-webster.com/dictionary/gamification" TargetMode="External"/><Relationship Id="rId7" Type="http://schemas.openxmlformats.org/officeDocument/2006/relationships/hyperlink" Target="https://smattes.com/article/47/sensorama%20%5b2" TargetMode="External"/><Relationship Id="rId2" Type="http://schemas.openxmlformats.org/officeDocument/2006/relationships/hyperlink" Target="https://www.vrs.org.uk/virtual-reality/what-is-virtual-realit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r.health/blog/how-vr-therapy-can-help-reduce-chronic-pain/" TargetMode="External"/><Relationship Id="rId5" Type="http://schemas.openxmlformats.org/officeDocument/2006/relationships/hyperlink" Target="https://www.youtube.com/watch?v=t-0As39gZJs" TargetMode="External"/><Relationship Id="rId4" Type="http://schemas.openxmlformats.org/officeDocument/2006/relationships/hyperlink" Target="https://gettecla.com/blogs/news/virtual-reality-is-transforming-the-healthcare-and-rehab-industry#:~:text=In%20fact%2C%20research%20has%20already%20started%20to%20back-up,to%20conventional%20rehab%20after%20four%20weeks%20of%20therapy." TargetMode="External"/><Relationship Id="rId9" Type="http://schemas.openxmlformats.org/officeDocument/2006/relationships/hyperlink" Target="https://www.youtube.com/watch?v=eh8btkzP7A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pm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EC10-EA81-E691-E193-B8BDFDFE4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Reality &amp;</a:t>
            </a:r>
            <a:br>
              <a:rPr lang="en-US" dirty="0"/>
            </a:br>
            <a:r>
              <a:rPr lang="en-US" dirty="0"/>
              <a:t>hand rehabilitation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81187-1DEA-EA5A-63D4-B3368F669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andrea santiago</a:t>
            </a:r>
          </a:p>
        </p:txBody>
      </p:sp>
    </p:spTree>
    <p:extLst>
      <p:ext uri="{BB962C8B-B14F-4D97-AF65-F5344CB8AC3E}">
        <p14:creationId xmlns:p14="http://schemas.microsoft.com/office/powerpoint/2010/main" val="258484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5DDE-B29F-FDAA-F334-6D05BB20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6274"/>
            <a:ext cx="10707617" cy="147857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Engaging the patient in daily life 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0263A-5291-D893-C378-A51B21237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" t="24531" r="42058" b="23542"/>
          <a:stretch/>
        </p:blipFill>
        <p:spPr bwMode="auto">
          <a:xfrm>
            <a:off x="1487776" y="1329319"/>
            <a:ext cx="4157143" cy="2099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E9678-92D9-D6F7-91AB-44F4558D05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" t="25039" r="42046" b="24835"/>
          <a:stretch/>
        </p:blipFill>
        <p:spPr>
          <a:xfrm>
            <a:off x="6772475" y="1329319"/>
            <a:ext cx="4138664" cy="2099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4D0510-954A-0327-E75C-154774BAC3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5" t="23155" r="42386" b="25442"/>
          <a:stretch/>
        </p:blipFill>
        <p:spPr>
          <a:xfrm>
            <a:off x="1487776" y="3929581"/>
            <a:ext cx="4108520" cy="2332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B64F4-05A9-1CD7-2D3A-1FD36AB0C9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1" t="24634" r="42500" b="24836"/>
          <a:stretch/>
        </p:blipFill>
        <p:spPr>
          <a:xfrm>
            <a:off x="6772475" y="4002634"/>
            <a:ext cx="4138665" cy="23095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8D321-D580-5689-D4AE-3E5893802E73}"/>
              </a:ext>
            </a:extLst>
          </p:cNvPr>
          <p:cNvSpPr txBox="1"/>
          <p:nvPr/>
        </p:nvSpPr>
        <p:spPr>
          <a:xfrm>
            <a:off x="1417460" y="3430042"/>
            <a:ext cx="535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Pinching an object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57E4E-C70C-8099-F68C-56BE5619E6C2}"/>
              </a:ext>
            </a:extLst>
          </p:cNvPr>
          <p:cNvSpPr txBox="1"/>
          <p:nvPr/>
        </p:nvSpPr>
        <p:spPr>
          <a:xfrm>
            <a:off x="6842791" y="3429000"/>
            <a:ext cx="345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Squeezing an object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6C7F1-C165-59E7-4A4D-D2F4DE8CB0F2}"/>
              </a:ext>
            </a:extLst>
          </p:cNvPr>
          <p:cNvSpPr txBox="1"/>
          <p:nvPr/>
        </p:nvSpPr>
        <p:spPr>
          <a:xfrm>
            <a:off x="1417460" y="6312157"/>
            <a:ext cx="400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Grabbing or picking up an object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EF0EB-4B38-1C6E-4B01-905858EDB698}"/>
              </a:ext>
            </a:extLst>
          </p:cNvPr>
          <p:cNvSpPr txBox="1"/>
          <p:nvPr/>
        </p:nvSpPr>
        <p:spPr>
          <a:xfrm>
            <a:off x="6772475" y="6312157"/>
            <a:ext cx="35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Extending your hands</a:t>
            </a:r>
          </a:p>
        </p:txBody>
      </p:sp>
    </p:spTree>
    <p:extLst>
      <p:ext uri="{BB962C8B-B14F-4D97-AF65-F5344CB8AC3E}">
        <p14:creationId xmlns:p14="http://schemas.microsoft.com/office/powerpoint/2010/main" val="330290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4038-65C0-EF64-6B84-D143D537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33609"/>
            <a:ext cx="9905998" cy="1478570"/>
          </a:xfrm>
        </p:spPr>
        <p:txBody>
          <a:bodyPr/>
          <a:lstStyle/>
          <a:p>
            <a:r>
              <a:rPr lang="en-US" dirty="0"/>
              <a:t>How is virtual Reality helping hand 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080E-FC19-1C8B-1DDD-EBDAA876A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9997" y="4245888"/>
            <a:ext cx="7379132" cy="3163772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educes the intensity of pain sensation during hand therapy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Motivates patients to perform therapeutic hand exercises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hand therapy more engaging and fun.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 how well patients are performing their hand exercises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assess the efficacy of the ongoing hand therapy treatments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31843-7FF4-E457-3AD3-CC82662B4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84" y="1437000"/>
            <a:ext cx="8941725" cy="26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E38C-35A4-561B-BAB9-6C749D6C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0"/>
            <a:ext cx="10370455" cy="147857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hand rehabilitation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1BA3B-C66F-60EB-421E-29C5B128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429" y="3556148"/>
            <a:ext cx="13223661" cy="1337775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“R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esearch has already started to back-up virtual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a successful treatment method.</a:t>
            </a:r>
          </a:p>
          <a:p>
            <a:pPr marL="0" indent="0">
              <a:buNone/>
            </a:pP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one study, stroke patients who underwent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rehab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experienced more improvements in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</a:p>
          <a:p>
            <a:pPr marL="0" indent="0">
              <a:buNone/>
            </a:pP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movement compared to conventional </a:t>
            </a:r>
            <a:r>
              <a:rPr lang="en-US" sz="72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rehab</a:t>
            </a:r>
            <a:r>
              <a:rPr lang="en-US" sz="7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after four weeks of therapy.” </a:t>
            </a:r>
            <a:r>
              <a:rPr lang="en-US" sz="48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technology evolves the VR experience in therapy will use Faster and better processors  </a:t>
            </a:r>
          </a:p>
          <a:p>
            <a:r>
              <a:rPr lang="en-US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graphics for an even better experience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9673F-EE73-0061-E89D-6BAD2F8CF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32" y="1089126"/>
            <a:ext cx="4267198" cy="233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2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99CE-CD05-45A5-BE1E-B949EABD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E4CF-31E6-6857-91B7-F08E7F305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9988"/>
            <a:ext cx="8002588" cy="43984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-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Virtual Reality? - Virtual Reality Society (vrs.org.uk)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[2]- Gamification Definition &amp; Meaning - Merriam-Webster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[3]- Virtual Reality (VR) Applications in Healthcare and Rehabilitation |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tecla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(gettecla.com)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Engage VR - Using VR for Hand Therapy – YouTube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VR Therapy Can Help Reduce Chronic Pain (+Webinar) |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XRHealth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shorturl.at/bds27 [1]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https://smattes.com/article/47/sensorama [2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healthcare and virtual reality - Bing images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Gamification of physical therapy in VR ° Ezra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Ozery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° Design Tech - YouTube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879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9A85-AF5C-EC8D-911E-65DAB26C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Virtual reality </a:t>
            </a:r>
            <a:r>
              <a:rPr lang="en-US" sz="2800" dirty="0"/>
              <a:t>– </a:t>
            </a:r>
            <a:r>
              <a:rPr lang="en-US" sz="2800" dirty="0">
                <a:solidFill>
                  <a:schemeClr val="bg1"/>
                </a:solidFill>
              </a:rPr>
              <a:t>“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three-dimensional, computer generated environment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which can be explored and interacted with, by a person”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[1]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8FA124-FDA9-22D0-89DD-0927E3324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70" y="2207710"/>
            <a:ext cx="7167593" cy="4031772"/>
          </a:xfrm>
        </p:spPr>
      </p:pic>
    </p:spTree>
    <p:extLst>
      <p:ext uri="{BB962C8B-B14F-4D97-AF65-F5344CB8AC3E}">
        <p14:creationId xmlns:p14="http://schemas.microsoft.com/office/powerpoint/2010/main" val="132341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CDC6-0270-2BEB-02BF-55757B330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745" y="-83127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Sensorama, 1957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92ABB-A525-839C-B20A-72C7F967DE7D}"/>
              </a:ext>
            </a:extLst>
          </p:cNvPr>
          <p:cNvSpPr txBox="1"/>
          <p:nvPr/>
        </p:nvSpPr>
        <p:spPr>
          <a:xfrm>
            <a:off x="1731819" y="5375524"/>
            <a:ext cx="109173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Morton Heilig, introduced the first virtual simulator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His invention  is considered to be one of the earliest functioning efforts in Virtual Reality</a:t>
            </a:r>
          </a:p>
          <a:p>
            <a:r>
              <a:rPr lang="en-US" sz="2000" b="0" i="0" dirty="0">
                <a:effectLst/>
                <a:latin typeface="FedraSansProBook"/>
              </a:rPr>
              <a:t>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Invented in 1957 and patented five years later in 1962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0AC261-4726-F24F-B99B-1E4FF8FDF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195" y="1287267"/>
            <a:ext cx="3226370" cy="4007145"/>
          </a:xfrm>
          <a:prstGeom prst="rect">
            <a:avLst/>
          </a:pr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14FA3F1-A459-716A-887C-5DC9EED6B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71" y="1287267"/>
            <a:ext cx="2972379" cy="4003924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D03C41-1725-9AB0-0320-29A69307D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96" y="1290488"/>
            <a:ext cx="3019130" cy="40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8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A589-7BB8-C939-CDF9-A8CC0FE4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using virtual reality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8342C-B936-5E63-F10C-4C16950DB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7" y="1255307"/>
            <a:ext cx="2837808" cy="20377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64800-4491-2D1D-3A14-5035B7356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62" y="1264808"/>
            <a:ext cx="2873023" cy="2037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C2F16-A6B1-2F0C-9179-4D59B32E85CA}"/>
              </a:ext>
            </a:extLst>
          </p:cNvPr>
          <p:cNvSpPr txBox="1"/>
          <p:nvPr/>
        </p:nvSpPr>
        <p:spPr>
          <a:xfrm>
            <a:off x="1860230" y="3290820"/>
            <a:ext cx="283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Fashion/Retail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43D61-930E-539D-813D-A46DB87E32ED}"/>
              </a:ext>
            </a:extLst>
          </p:cNvPr>
          <p:cNvSpPr txBox="1"/>
          <p:nvPr/>
        </p:nvSpPr>
        <p:spPr>
          <a:xfrm>
            <a:off x="9294915" y="3295625"/>
            <a:ext cx="350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0772C-BB27-F0F2-3553-14E6A6FEF363}"/>
              </a:ext>
            </a:extLst>
          </p:cNvPr>
          <p:cNvSpPr txBox="1"/>
          <p:nvPr/>
        </p:nvSpPr>
        <p:spPr>
          <a:xfrm>
            <a:off x="5704791" y="3429000"/>
            <a:ext cx="350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</a:t>
            </a:r>
            <a:endParaRPr lang="en-US" sz="2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227044-44C4-E87E-3DA2-4996F5C8C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87" y="4109117"/>
            <a:ext cx="2837808" cy="17678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F3C0EB-8EF8-82B4-7AC1-2CF22642AF77}"/>
              </a:ext>
            </a:extLst>
          </p:cNvPr>
          <p:cNvSpPr txBox="1"/>
          <p:nvPr/>
        </p:nvSpPr>
        <p:spPr>
          <a:xfrm>
            <a:off x="1371764" y="5892767"/>
            <a:ext cx="260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44289A-E914-D62E-7362-A103A96CE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39" y="4109115"/>
            <a:ext cx="2985080" cy="1765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39DE06-254A-A1C7-91C4-FB6F8645E82F}"/>
              </a:ext>
            </a:extLst>
          </p:cNvPr>
          <p:cNvSpPr txBox="1"/>
          <p:nvPr/>
        </p:nvSpPr>
        <p:spPr>
          <a:xfrm>
            <a:off x="5151487" y="5892767"/>
            <a:ext cx="207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BD377-DEF6-0352-440E-7A498C6A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26" y="4109116"/>
            <a:ext cx="2873023" cy="17655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EC5B48-9EAC-30A9-10C7-0E985C293DE9}"/>
              </a:ext>
            </a:extLst>
          </p:cNvPr>
          <p:cNvSpPr txBox="1"/>
          <p:nvPr/>
        </p:nvSpPr>
        <p:spPr>
          <a:xfrm>
            <a:off x="8581541" y="5874692"/>
            <a:ext cx="235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Estate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8590D9-EC82-7192-5120-CFA183722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39" y="1192083"/>
            <a:ext cx="2985080" cy="2035513"/>
          </a:xfrm>
          <a:prstGeom prst="rect">
            <a:avLst/>
          </a:prstGeom>
          <a:effectLst>
            <a:glow rad="508000">
              <a:schemeClr val="tx2"/>
            </a:glow>
          </a:effectLst>
        </p:spPr>
      </p:pic>
    </p:spTree>
    <p:extLst>
      <p:ext uri="{BB962C8B-B14F-4D97-AF65-F5344CB8AC3E}">
        <p14:creationId xmlns:p14="http://schemas.microsoft.com/office/powerpoint/2010/main" val="2907274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EAF4-3108-E729-410B-18635FE0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256" y="108773"/>
            <a:ext cx="10771908" cy="147857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helping the health industry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2641B-CCAE-71D5-B7B2-13330D588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410937"/>
            <a:ext cx="3158836" cy="27352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3843B-0D1D-FC96-B799-01569224E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5" y="1410937"/>
            <a:ext cx="3676765" cy="2673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38FB0-AFF3-89A3-2322-C18F60F18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00" y="1410937"/>
            <a:ext cx="3840363" cy="27352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644D4-BABF-803C-A8F0-E9E09954AE15}"/>
              </a:ext>
            </a:extLst>
          </p:cNvPr>
          <p:cNvSpPr txBox="1"/>
          <p:nvPr/>
        </p:nvSpPr>
        <p:spPr>
          <a:xfrm>
            <a:off x="675783" y="4352739"/>
            <a:ext cx="11276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Helping Students, Nurses, Doctors, Surgeons with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virtual reality simulation trainings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also helping doctors better understand what their patients are going through with VR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is changing  Physical Therapy / Hand Rehabilitation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6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A198-6264-60F5-8D12-044872F2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232" y="133609"/>
            <a:ext cx="9905998" cy="147857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who need hand therapy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5D0D7-3141-6730-A1A2-F56648A59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777" y="1889269"/>
            <a:ext cx="3860078" cy="354171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Suffered from a stroke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injuries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 injuries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Surgeries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Arthritis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Peripheral nerve disorders</a:t>
            </a:r>
          </a:p>
          <a:p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neurological conditions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4523E-1031-5097-BF90-53B85327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3421"/>
            <a:ext cx="4454525" cy="2256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54307-D8B1-06B9-0CBB-D12A3A2C9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23" y="3831919"/>
            <a:ext cx="4549200" cy="22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EFBB-793B-31BA-D7C8-2440CA1C3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03146"/>
            <a:ext cx="8791575" cy="651019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Healthcare</a:t>
            </a:r>
            <a:r>
              <a:rPr lang="en-US" sz="2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PHYSICAL THERAPY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 hand therapy</a:t>
            </a:r>
            <a:endParaRPr lang="en-U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2693D-CC9E-7118-0149-D6B9A738F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25" y="1095859"/>
            <a:ext cx="4096656" cy="2333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7EE6F8-5550-9455-E1BD-6F38FC984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300" y="1088789"/>
            <a:ext cx="3941488" cy="2333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98C56-EBE1-4BBB-D2D9-70CED97B80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2"/>
          <a:stretch/>
        </p:blipFill>
        <p:spPr>
          <a:xfrm>
            <a:off x="6550300" y="3590527"/>
            <a:ext cx="3941487" cy="2237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3C13A1-4E11-C3B4-A2C3-4CC5F78C4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7" t="23421" r="42500" b="34340"/>
          <a:stretch/>
        </p:blipFill>
        <p:spPr>
          <a:xfrm>
            <a:off x="1798325" y="3590527"/>
            <a:ext cx="4096656" cy="22376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CF93E1-5F3A-23B0-12A2-D098A56AD1E8}"/>
              </a:ext>
            </a:extLst>
          </p:cNvPr>
          <p:cNvSpPr txBox="1"/>
          <p:nvPr/>
        </p:nvSpPr>
        <p:spPr>
          <a:xfrm>
            <a:off x="2230582" y="5828169"/>
            <a:ext cx="975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Physical Therapy requires do small tedious tasks repetitively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many patients, this can be painful and boring</a:t>
            </a:r>
          </a:p>
        </p:txBody>
      </p:sp>
    </p:spTree>
    <p:extLst>
      <p:ext uri="{BB962C8B-B14F-4D97-AF65-F5344CB8AC3E}">
        <p14:creationId xmlns:p14="http://schemas.microsoft.com/office/powerpoint/2010/main" val="362301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DE9D-D3CE-1AAB-2BFA-30FB8BD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9" y="-79263"/>
            <a:ext cx="10870478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Healthcare: virtual reality hand therapy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5826BC-E8ED-05DC-FE5C-EA46A50E8FC4}"/>
              </a:ext>
            </a:extLst>
          </p:cNvPr>
          <p:cNvSpPr txBox="1"/>
          <p:nvPr/>
        </p:nvSpPr>
        <p:spPr>
          <a:xfrm>
            <a:off x="568067" y="1399307"/>
            <a:ext cx="1136798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VR Therapy session begins like any other traditional face-to-face therapy session</a:t>
            </a:r>
            <a:endParaRPr lang="en-US" sz="2000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endParaRPr lang="en-US" b="1" i="0" dirty="0">
              <a:solidFill>
                <a:srgbClr val="74747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:</a:t>
            </a:r>
            <a:endParaRPr lang="en-US" sz="2000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Armband to translate/ monitor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 Headset</a:t>
            </a:r>
            <a:endParaRPr lang="en-US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Laptop computer/ iPad: to monitor your responses, and take 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monitors go on two of your fingers</a:t>
            </a:r>
          </a:p>
          <a:p>
            <a:endParaRPr lang="en-US" b="0" i="0" dirty="0">
              <a:solidFill>
                <a:srgbClr val="747474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D06325-38FC-8B8B-ADBF-90D69619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599" y="4057259"/>
            <a:ext cx="2371546" cy="14014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8476E8-DF08-733A-78EC-7ECAEEE25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98" y="4057259"/>
            <a:ext cx="2371547" cy="14014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9BE72C-1E0F-8DF3-A685-076742756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4" y="4057259"/>
            <a:ext cx="2489857" cy="14014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A76A2-1D75-E656-DCAC-B9C71DF5D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59" y="4057259"/>
            <a:ext cx="2264026" cy="14014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7E779A-C977-728F-3628-02F0B046F34B}"/>
              </a:ext>
            </a:extLst>
          </p:cNvPr>
          <p:cNvSpPr txBox="1"/>
          <p:nvPr/>
        </p:nvSpPr>
        <p:spPr>
          <a:xfrm>
            <a:off x="947449" y="5458693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Armband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3C35BD-BFBC-E5AD-C173-66F46034A08E}"/>
              </a:ext>
            </a:extLst>
          </p:cNvPr>
          <p:cNvSpPr txBox="1"/>
          <p:nvPr/>
        </p:nvSpPr>
        <p:spPr>
          <a:xfrm>
            <a:off x="3788229" y="5455995"/>
            <a:ext cx="19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3D4E13-E77C-E7CE-57EF-DF1F9A8DB86A}"/>
              </a:ext>
            </a:extLst>
          </p:cNvPr>
          <p:cNvSpPr txBox="1"/>
          <p:nvPr/>
        </p:nvSpPr>
        <p:spPr>
          <a:xfrm>
            <a:off x="7115180" y="546781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7C90FB-4FCC-99E5-AE80-4A2BF0247CCC}"/>
              </a:ext>
            </a:extLst>
          </p:cNvPr>
          <p:cNvSpPr txBox="1"/>
          <p:nvPr/>
        </p:nvSpPr>
        <p:spPr>
          <a:xfrm>
            <a:off x="9393443" y="5450599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</a:t>
            </a:r>
          </a:p>
        </p:txBody>
      </p:sp>
    </p:spTree>
    <p:extLst>
      <p:ext uri="{BB962C8B-B14F-4D97-AF65-F5344CB8AC3E}">
        <p14:creationId xmlns:p14="http://schemas.microsoft.com/office/powerpoint/2010/main" val="91578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4B2E6-2D16-427F-48F6-15E7A29F8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6" y="1695456"/>
            <a:ext cx="4184074" cy="23411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70539-4539-3D7A-044B-BC562BAD7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3" t="24432" r="42273" b="25038"/>
          <a:stretch/>
        </p:blipFill>
        <p:spPr>
          <a:xfrm>
            <a:off x="6705602" y="1666377"/>
            <a:ext cx="4087315" cy="2399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B50035-5477-E993-EEB4-962C519DF874}"/>
              </a:ext>
            </a:extLst>
          </p:cNvPr>
          <p:cNvSpPr txBox="1"/>
          <p:nvPr/>
        </p:nvSpPr>
        <p:spPr>
          <a:xfrm>
            <a:off x="1058378" y="138693"/>
            <a:ext cx="92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 AND HAND THERAPY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56426-B13F-98AC-5F31-8F94105F824D}"/>
              </a:ext>
            </a:extLst>
          </p:cNvPr>
          <p:cNvSpPr txBox="1"/>
          <p:nvPr/>
        </p:nvSpPr>
        <p:spPr>
          <a:xfrm>
            <a:off x="1163782" y="826440"/>
            <a:ext cx="1040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Gamification-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adding games or game like elements to something (such as a task) so as to encourage participation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FEDBB-CA81-44AA-E39D-95B1A3183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13" t="21379" r="25114" b="23219"/>
          <a:stretch/>
        </p:blipFill>
        <p:spPr>
          <a:xfrm>
            <a:off x="1302327" y="4287010"/>
            <a:ext cx="4184073" cy="21345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16F942-8D60-C6FF-C1F8-10763FED75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46"/>
          <a:stretch/>
        </p:blipFill>
        <p:spPr>
          <a:xfrm>
            <a:off x="6705601" y="4287010"/>
            <a:ext cx="4087316" cy="205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1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1346</TotalTime>
  <Words>537</Words>
  <Application>Microsoft Office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FedraSansProBook</vt:lpstr>
      <vt:lpstr>Roboto</vt:lpstr>
      <vt:lpstr>Times New Roman</vt:lpstr>
      <vt:lpstr>Tw Cen MT</vt:lpstr>
      <vt:lpstr>Circuit</vt:lpstr>
      <vt:lpstr>Virtual Reality &amp; hand rehabilitation</vt:lpstr>
      <vt:lpstr>Virtual reality – “a three-dimensional, computer generated environment which can be explored and interacted with, by a person” [1]</vt:lpstr>
      <vt:lpstr>Sensorama, 1957</vt:lpstr>
      <vt:lpstr>Industries using virtual reality</vt:lpstr>
      <vt:lpstr>Virtual reality helping the health industry</vt:lpstr>
      <vt:lpstr>Patients who need hand therapy</vt:lpstr>
      <vt:lpstr>Healthcare: PHYSICAL THERAPY/ hand therapy</vt:lpstr>
      <vt:lpstr>Healthcare: virtual reality hand therapy</vt:lpstr>
      <vt:lpstr>PowerPoint Presentation</vt:lpstr>
      <vt:lpstr>Engaging the patient in daily life tasks</vt:lpstr>
      <vt:lpstr>How is virtual Reality helping hand therapy</vt:lpstr>
      <vt:lpstr>Future of hand rehabilitation with vr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&amp; hand rehabilitation</dc:title>
  <dc:creator>andrea santiago</dc:creator>
  <cp:lastModifiedBy>andrea santiago</cp:lastModifiedBy>
  <cp:revision>26</cp:revision>
  <dcterms:created xsi:type="dcterms:W3CDTF">2022-10-03T23:10:24Z</dcterms:created>
  <dcterms:modified xsi:type="dcterms:W3CDTF">2022-10-04T21:36:46Z</dcterms:modified>
</cp:coreProperties>
</file>